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14"/>
  </p:notesMasterIdLst>
  <p:sldIdLst>
    <p:sldId id="297" r:id="rId3"/>
    <p:sldId id="286" r:id="rId4"/>
    <p:sldId id="272" r:id="rId5"/>
    <p:sldId id="289" r:id="rId6"/>
    <p:sldId id="290" r:id="rId7"/>
    <p:sldId id="270" r:id="rId8"/>
    <p:sldId id="271" r:id="rId9"/>
    <p:sldId id="291" r:id="rId10"/>
    <p:sldId id="292" r:id="rId11"/>
    <p:sldId id="293" r:id="rId12"/>
    <p:sldId id="288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15" autoAdjust="0"/>
    <p:restoredTop sz="94291" autoAdjust="0"/>
  </p:normalViewPr>
  <p:slideViewPr>
    <p:cSldViewPr snapToGrid="0">
      <p:cViewPr>
        <p:scale>
          <a:sx n="53" d="100"/>
          <a:sy n="53" d="100"/>
        </p:scale>
        <p:origin x="-2334" y="-8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D02DFC-0DBF-46FA-961C-0993E7F3A7C7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E81773-F6B7-4EEA-B6AE-A59ABB33B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786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rang chiếu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" r="323" b="422"/>
          <a:stretch>
            <a:fillRect/>
          </a:stretch>
        </p:blipFill>
        <p:spPr>
          <a:xfrm>
            <a:off x="1143" y="1"/>
            <a:ext cx="9141714" cy="6858000"/>
          </a:xfrm>
          <a:prstGeom prst="rect">
            <a:avLst/>
          </a:prstGeom>
        </p:spPr>
      </p:pic>
      <p:sp>
        <p:nvSpPr>
          <p:cNvPr id="2" name="Tiêu đề 1"/>
          <p:cNvSpPr>
            <a:spLocks noGrp="1"/>
          </p:cNvSpPr>
          <p:nvPr>
            <p:ph type="ctrTitle" hasCustomPrompt="1"/>
          </p:nvPr>
        </p:nvSpPr>
        <p:spPr>
          <a:xfrm>
            <a:off x="628650" y="533400"/>
            <a:ext cx="6343650" cy="1828800"/>
          </a:xfrm>
        </p:spPr>
        <p:txBody>
          <a:bodyPr anchor="b">
            <a:normAutofit/>
          </a:bodyPr>
          <a:lstStyle>
            <a:lvl1pPr algn="l" latinLnBrk="0">
              <a:defRPr lang="vi-VN" sz="33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/>
          <p:cNvSpPr>
            <a:spLocks noGrp="1"/>
          </p:cNvSpPr>
          <p:nvPr>
            <p:ph type="subTitle" idx="1" hasCustomPrompt="1"/>
          </p:nvPr>
        </p:nvSpPr>
        <p:spPr>
          <a:xfrm>
            <a:off x="628650" y="2438400"/>
            <a:ext cx="5314950" cy="914400"/>
          </a:xfrm>
        </p:spPr>
        <p:txBody>
          <a:bodyPr>
            <a:normAutofit/>
          </a:bodyPr>
          <a:lstStyle>
            <a:lvl1pPr marL="0" indent="0" algn="l" latinLnBrk="0">
              <a:spcBef>
                <a:spcPts val="900"/>
              </a:spcBef>
              <a:buNone/>
              <a:defRPr lang="vi-VN" sz="18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algn="ctr" latinLnBrk="0">
              <a:buNone/>
              <a:defRPr lang="vi-VN" sz="1500"/>
            </a:lvl2pPr>
            <a:lvl3pPr marL="685800" indent="0" algn="ctr" latinLnBrk="0">
              <a:buNone/>
              <a:defRPr lang="vi-VN" sz="1350"/>
            </a:lvl3pPr>
            <a:lvl4pPr marL="1028700" indent="0" algn="ctr" latinLnBrk="0">
              <a:buNone/>
              <a:defRPr lang="vi-VN" sz="1200"/>
            </a:lvl4pPr>
            <a:lvl5pPr marL="1371600" indent="0" algn="ctr" latinLnBrk="0">
              <a:buNone/>
              <a:defRPr lang="vi-VN" sz="1200"/>
            </a:lvl5pPr>
            <a:lvl6pPr marL="1714500" indent="0" algn="ctr" latinLnBrk="0">
              <a:buNone/>
              <a:defRPr lang="vi-VN" sz="1200"/>
            </a:lvl6pPr>
            <a:lvl7pPr marL="2057400" indent="0" algn="ctr" latinLnBrk="0">
              <a:buNone/>
              <a:defRPr lang="vi-VN" sz="1200"/>
            </a:lvl7pPr>
            <a:lvl8pPr marL="2400300" indent="0" algn="ctr" latinLnBrk="0">
              <a:buNone/>
              <a:defRPr lang="vi-VN" sz="1200"/>
            </a:lvl8pPr>
            <a:lvl9pPr marL="2743200" indent="0" algn="ctr" latinLnBrk="0">
              <a:buNone/>
              <a:defRPr lang="vi-VN" sz="1200"/>
            </a:lvl9pPr>
          </a:lstStyle>
          <a:p>
            <a:r>
              <a:rPr lang="vi-VN"/>
              <a:t>Bấm để sửa kiểu tiêu đề phụ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1750D-1F1D-40FB-8965-E86C791CC8EB}" type="datetime1">
              <a:rPr lang="vi-VN" smtClean="0"/>
              <a:t>17/09/2020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" t="422"/>
          <a:stretch>
            <a:fillRect/>
          </a:stretch>
        </p:blipFill>
        <p:spPr>
          <a:xfrm>
            <a:off x="0" y="0"/>
            <a:ext cx="9141714" cy="6857176"/>
          </a:xfrm>
          <a:prstGeom prst="rect">
            <a:avLst/>
          </a:prstGeom>
        </p:spPr>
      </p:pic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2514600" y="533400"/>
            <a:ext cx="5486400" cy="1828800"/>
          </a:xfrm>
        </p:spPr>
        <p:txBody>
          <a:bodyPr anchor="b">
            <a:normAutofit/>
          </a:bodyPr>
          <a:lstStyle>
            <a:lvl1pPr latinLnBrk="0">
              <a:defRPr lang="vi-VN" sz="33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2514600" y="2438400"/>
            <a:ext cx="4114800" cy="914400"/>
          </a:xfrm>
        </p:spPr>
        <p:txBody>
          <a:bodyPr>
            <a:normAutofit/>
          </a:bodyPr>
          <a:lstStyle>
            <a:lvl1pPr marL="0" indent="0" latinLnBrk="0">
              <a:spcBef>
                <a:spcPts val="900"/>
              </a:spcBef>
              <a:buNone/>
              <a:defRPr lang="vi-VN" sz="18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latinLnBrk="0">
              <a:buNone/>
              <a:defRPr lang="vi-VN"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 latinLnBrk="0">
              <a:buNone/>
              <a:defRPr lang="vi-VN"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latinLnBrk="0">
              <a:buNone/>
              <a:defRPr lang="vi-VN"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latinLnBrk="0">
              <a:buNone/>
              <a:defRPr lang="vi-VN"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latinLnBrk="0">
              <a:buNone/>
              <a:defRPr lang="vi-VN"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latinLnBrk="0">
              <a:buNone/>
              <a:defRPr lang="vi-VN"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latinLnBrk="0">
              <a:buNone/>
              <a:defRPr lang="vi-VN"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latinLnBrk="0">
              <a:buNone/>
              <a:defRPr lang="vi-VN"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sz="half" idx="1" hasCustomPrompt="1"/>
          </p:nvPr>
        </p:nvSpPr>
        <p:spPr>
          <a:xfrm>
            <a:off x="1143000" y="1825625"/>
            <a:ext cx="3291840" cy="3474720"/>
          </a:xfrm>
        </p:spPr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4709160" y="1825625"/>
            <a:ext cx="3291840" cy="3474720"/>
          </a:xfrm>
        </p:spPr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44500-A852-4614-BE02-A7B55E0B8DF2}" type="datetime1">
              <a:rPr lang="vi-VN" smtClean="0"/>
              <a:t>17/09/2020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1143000" y="1828799"/>
            <a:ext cx="3291840" cy="795867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1800" b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latinLnBrk="0">
              <a:buNone/>
              <a:defRPr lang="vi-VN" sz="1500" b="1"/>
            </a:lvl2pPr>
            <a:lvl3pPr marL="685800" indent="0" latinLnBrk="0">
              <a:buNone/>
              <a:defRPr lang="vi-VN" sz="1350" b="1"/>
            </a:lvl3pPr>
            <a:lvl4pPr marL="1028700" indent="0" latinLnBrk="0">
              <a:buNone/>
              <a:defRPr lang="vi-VN" sz="1200" b="1"/>
            </a:lvl4pPr>
            <a:lvl5pPr marL="1371600" indent="0" latinLnBrk="0">
              <a:buNone/>
              <a:defRPr lang="vi-VN" sz="1200" b="1"/>
            </a:lvl5pPr>
            <a:lvl6pPr marL="1714500" indent="0" latinLnBrk="0">
              <a:buNone/>
              <a:defRPr lang="vi-VN" sz="1200" b="1"/>
            </a:lvl6pPr>
            <a:lvl7pPr marL="2057400" indent="0" latinLnBrk="0">
              <a:buNone/>
              <a:defRPr lang="vi-VN" sz="1200" b="1"/>
            </a:lvl7pPr>
            <a:lvl8pPr marL="2400300" indent="0" latinLnBrk="0">
              <a:buNone/>
              <a:defRPr lang="vi-VN" sz="1200" b="1"/>
            </a:lvl8pPr>
            <a:lvl9pPr marL="2743200" indent="0" latinLnBrk="0">
              <a:buNone/>
              <a:defRPr lang="vi-VN" sz="1200" b="1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1143000" y="2624666"/>
            <a:ext cx="3291840" cy="2675467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5" name="Chỗ dành sẵn cho Văn bản 4"/>
          <p:cNvSpPr>
            <a:spLocks noGrp="1"/>
          </p:cNvSpPr>
          <p:nvPr>
            <p:ph type="body" sz="quarter" idx="3" hasCustomPrompt="1"/>
          </p:nvPr>
        </p:nvSpPr>
        <p:spPr>
          <a:xfrm>
            <a:off x="4709160" y="1828799"/>
            <a:ext cx="3291840" cy="795867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1800" b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latinLnBrk="0">
              <a:buNone/>
              <a:defRPr lang="vi-VN" sz="1500" b="1"/>
            </a:lvl2pPr>
            <a:lvl3pPr marL="685800" indent="0" latinLnBrk="0">
              <a:buNone/>
              <a:defRPr lang="vi-VN" sz="1350" b="1"/>
            </a:lvl3pPr>
            <a:lvl4pPr marL="1028700" indent="0" latinLnBrk="0">
              <a:buNone/>
              <a:defRPr lang="vi-VN" sz="1200" b="1"/>
            </a:lvl4pPr>
            <a:lvl5pPr marL="1371600" indent="0" latinLnBrk="0">
              <a:buNone/>
              <a:defRPr lang="vi-VN" sz="1200" b="1"/>
            </a:lvl5pPr>
            <a:lvl6pPr marL="1714500" indent="0" latinLnBrk="0">
              <a:buNone/>
              <a:defRPr lang="vi-VN" sz="1200" b="1"/>
            </a:lvl6pPr>
            <a:lvl7pPr marL="2057400" indent="0" latinLnBrk="0">
              <a:buNone/>
              <a:defRPr lang="vi-VN" sz="1200" b="1"/>
            </a:lvl7pPr>
            <a:lvl8pPr marL="2400300" indent="0" latinLnBrk="0">
              <a:buNone/>
              <a:defRPr lang="vi-VN" sz="1200" b="1"/>
            </a:lvl8pPr>
            <a:lvl9pPr marL="2743200" indent="0" latinLnBrk="0">
              <a:buNone/>
              <a:defRPr lang="vi-VN" sz="1200" b="1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6" name="Chỗ dành sẵn cho Nội dung 5"/>
          <p:cNvSpPr>
            <a:spLocks noGrp="1"/>
          </p:cNvSpPr>
          <p:nvPr>
            <p:ph sz="quarter" idx="4" hasCustomPrompt="1"/>
          </p:nvPr>
        </p:nvSpPr>
        <p:spPr>
          <a:xfrm>
            <a:off x="4709160" y="2624666"/>
            <a:ext cx="3291840" cy="2675467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7" name="Chỗ dành sẵn cho Ngà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0B8EE9C-E5C3-4310-A0A8-D02DE97C9E16}" type="datetime1">
              <a:rPr lang="en-US" smtClean="0"/>
              <a:t>9/17/2020</a:t>
            </a:fld>
            <a:endParaRPr lang="en-US"/>
          </a:p>
        </p:txBody>
      </p:sp>
      <p:sp>
        <p:nvSpPr>
          <p:cNvPr id="8" name="Chỗ dành sẵn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Chỗ dành sẵn cho Số Trang chiế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C8679-97DB-46A1-A777-A0ABC5DB7EA2}" type="datetime1">
              <a:rPr lang="vi-VN" smtClean="0"/>
              <a:t>17/09/2020</a:t>
            </a:fld>
            <a:endParaRPr lang="vi-VN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Chỗ dành sẵn cho Số Trang chiế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8E3D9-170E-4FBE-A407-230C83F1DE4F}" type="datetime1">
              <a:rPr lang="vi-VN" smtClean="0"/>
              <a:t>17/09/2020</a:t>
            </a:fld>
            <a:endParaRPr lang="vi-VN"/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Trang chiế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 latinLnBrk="0">
              <a:defRPr lang="vi-VN" sz="24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>
          <a:xfrm>
            <a:off x="3543300" y="1828800"/>
            <a:ext cx="4457700" cy="3476625"/>
          </a:xfrm>
        </p:spPr>
        <p:txBody>
          <a:bodyPr>
            <a:normAutofit/>
          </a:bodyPr>
          <a:lstStyle>
            <a:lvl1pPr latinLnBrk="0">
              <a:defRPr lang="vi-VN" sz="1500"/>
            </a:lvl1pPr>
            <a:lvl2pPr latinLnBrk="0">
              <a:defRPr lang="vi-VN" sz="1350"/>
            </a:lvl2pPr>
            <a:lvl3pPr latinLnBrk="0">
              <a:defRPr lang="vi-VN" sz="1200"/>
            </a:lvl3pPr>
            <a:lvl4pPr latinLnBrk="0">
              <a:defRPr lang="vi-VN" sz="1050"/>
            </a:lvl4pPr>
            <a:lvl5pPr latinLnBrk="0">
              <a:defRPr lang="vi-VN" sz="1050"/>
            </a:lvl5pPr>
            <a:lvl6pPr latinLnBrk="0">
              <a:defRPr lang="vi-VN" sz="1500"/>
            </a:lvl6pPr>
            <a:lvl7pPr latinLnBrk="0">
              <a:defRPr lang="vi-VN" sz="1500"/>
            </a:lvl7pPr>
            <a:lvl8pPr latinLnBrk="0">
              <a:defRPr lang="vi-VN" sz="1500"/>
            </a:lvl8pPr>
            <a:lvl9pPr latinLnBrk="0">
              <a:defRPr lang="vi-VN" sz="1500"/>
            </a:lvl9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1142999" y="1828800"/>
            <a:ext cx="2194560" cy="3476625"/>
          </a:xfrm>
        </p:spPr>
        <p:txBody>
          <a:bodyPr>
            <a:normAutofit/>
          </a:bodyPr>
          <a:lstStyle>
            <a:lvl1pPr marL="0" indent="0" latinLnBrk="0">
              <a:spcBef>
                <a:spcPts val="900"/>
              </a:spcBef>
              <a:buNone/>
              <a:defRPr lang="vi-VN" sz="1350"/>
            </a:lvl1pPr>
            <a:lvl2pPr marL="342900" indent="0" latinLnBrk="0">
              <a:buNone/>
              <a:defRPr lang="vi-VN" sz="1050"/>
            </a:lvl2pPr>
            <a:lvl3pPr marL="685800" indent="0" latinLnBrk="0">
              <a:buNone/>
              <a:defRPr lang="vi-VN" sz="900"/>
            </a:lvl3pPr>
            <a:lvl4pPr marL="1028700" indent="0" latinLnBrk="0">
              <a:buNone/>
              <a:defRPr lang="vi-VN" sz="750"/>
            </a:lvl4pPr>
            <a:lvl5pPr marL="1371600" indent="0" latinLnBrk="0">
              <a:buNone/>
              <a:defRPr lang="vi-VN" sz="750"/>
            </a:lvl5pPr>
            <a:lvl6pPr marL="1714500" indent="0" latinLnBrk="0">
              <a:buNone/>
              <a:defRPr lang="vi-VN" sz="750"/>
            </a:lvl6pPr>
            <a:lvl7pPr marL="2057400" indent="0" latinLnBrk="0">
              <a:buNone/>
              <a:defRPr lang="vi-VN" sz="750"/>
            </a:lvl7pPr>
            <a:lvl8pPr marL="2400300" indent="0" latinLnBrk="0">
              <a:buNone/>
              <a:defRPr lang="vi-VN" sz="750"/>
            </a:lvl8pPr>
            <a:lvl9pPr marL="2743200" indent="0" latinLnBrk="0">
              <a:buNone/>
              <a:defRPr lang="vi-VN" sz="750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FFA2F-4DD1-4D2C-BAC2-71F67BBB7B93}" type="datetime1">
              <a:rPr lang="vi-VN" smtClean="0"/>
              <a:t>17/09/2020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 latinLnBrk="0">
              <a:defRPr lang="vi-VN" sz="24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5257800" y="2245995"/>
            <a:ext cx="2743200" cy="2194560"/>
          </a:xfrm>
        </p:spPr>
        <p:txBody>
          <a:bodyPr>
            <a:normAutofit/>
          </a:bodyPr>
          <a:lstStyle>
            <a:lvl1pPr marL="0" indent="0" latinLnBrk="0">
              <a:spcBef>
                <a:spcPts val="900"/>
              </a:spcBef>
              <a:buNone/>
              <a:defRPr lang="vi-VN" sz="135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latinLnBrk="0">
              <a:buNone/>
              <a:defRPr lang="vi-VN" sz="1050"/>
            </a:lvl2pPr>
            <a:lvl3pPr marL="685800" indent="0" latinLnBrk="0">
              <a:buNone/>
              <a:defRPr lang="vi-VN" sz="900"/>
            </a:lvl3pPr>
            <a:lvl4pPr marL="1028700" indent="0" latinLnBrk="0">
              <a:buNone/>
              <a:defRPr lang="vi-VN" sz="750"/>
            </a:lvl4pPr>
            <a:lvl5pPr marL="1371600" indent="0" latinLnBrk="0">
              <a:buNone/>
              <a:defRPr lang="vi-VN" sz="750"/>
            </a:lvl5pPr>
            <a:lvl6pPr marL="1714500" indent="0" latinLnBrk="0">
              <a:buNone/>
              <a:defRPr lang="vi-VN" sz="750"/>
            </a:lvl6pPr>
            <a:lvl7pPr marL="2057400" indent="0" latinLnBrk="0">
              <a:buNone/>
              <a:defRPr lang="vi-VN" sz="750"/>
            </a:lvl7pPr>
            <a:lvl8pPr marL="2400300" indent="0" latinLnBrk="0">
              <a:buNone/>
              <a:defRPr lang="vi-VN" sz="750"/>
            </a:lvl8pPr>
            <a:lvl9pPr marL="2743200" indent="0" latinLnBrk="0">
              <a:buNone/>
              <a:defRPr lang="vi-VN" sz="750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52B8FF1-2ED6-4537-923F-233B63C57ADF}" type="datetime1">
              <a:rPr lang="en-US" smtClean="0"/>
              <a:t>9/17/2020</a:t>
            </a:fld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Hình tự do 5"/>
          <p:cNvSpPr/>
          <p:nvPr/>
        </p:nvSpPr>
        <p:spPr bwMode="gray">
          <a:xfrm>
            <a:off x="603250" y="1695450"/>
            <a:ext cx="4197350" cy="3295650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Chỗ dành sẵn cho Ảnh 11"/>
          <p:cNvSpPr>
            <a:spLocks noGrp="1"/>
          </p:cNvSpPr>
          <p:nvPr>
            <p:ph type="pic" idx="1" hasCustomPrompt="1"/>
          </p:nvPr>
        </p:nvSpPr>
        <p:spPr>
          <a:xfrm>
            <a:off x="754517" y="1874520"/>
            <a:ext cx="3894817" cy="2937510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 sz="15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latinLnBrk="0">
              <a:buNone/>
              <a:defRPr lang="vi-VN" sz="2100"/>
            </a:lvl2pPr>
            <a:lvl3pPr marL="685800" indent="0" latinLnBrk="0">
              <a:buNone/>
              <a:defRPr lang="vi-VN" sz="1800"/>
            </a:lvl3pPr>
            <a:lvl4pPr marL="1028700" indent="0" latinLnBrk="0">
              <a:buNone/>
              <a:defRPr lang="vi-VN" sz="1500"/>
            </a:lvl4pPr>
            <a:lvl5pPr marL="1371600" indent="0" latinLnBrk="0">
              <a:buNone/>
              <a:defRPr lang="vi-VN" sz="1500"/>
            </a:lvl5pPr>
            <a:lvl6pPr marL="1714500" indent="0" latinLnBrk="0">
              <a:buNone/>
              <a:defRPr lang="vi-VN" sz="1500"/>
            </a:lvl6pPr>
            <a:lvl7pPr marL="2057400" indent="0" latinLnBrk="0">
              <a:buNone/>
              <a:defRPr lang="vi-VN" sz="1500"/>
            </a:lvl7pPr>
            <a:lvl8pPr marL="2400300" indent="0" latinLnBrk="0">
              <a:buNone/>
              <a:defRPr lang="vi-VN" sz="1500"/>
            </a:lvl8pPr>
            <a:lvl9pPr marL="2743200" indent="0" latinLnBrk="0">
              <a:buNone/>
              <a:defRPr lang="vi-VN" sz="1500"/>
            </a:lvl9pPr>
          </a:lstStyle>
          <a:p>
            <a:r>
              <a:rPr lang="vi-VN"/>
              <a:t>Bấm vào biểu tượng để thêm ảnh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ai 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̉nh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" y="1716"/>
            <a:ext cx="9141714" cy="6856284"/>
          </a:xfrm>
          <a:prstGeom prst="rect">
            <a:avLst/>
          </a:prstGeom>
        </p:spPr>
      </p:pic>
      <p:sp>
        <p:nvSpPr>
          <p:cNvPr id="7" name="Hình tự do 5"/>
          <p:cNvSpPr/>
          <p:nvPr/>
        </p:nvSpPr>
        <p:spPr bwMode="gray">
          <a:xfrm>
            <a:off x="571500" y="933449"/>
            <a:ext cx="30861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3" hasCustomPrompt="1"/>
          </p:nvPr>
        </p:nvSpPr>
        <p:spPr>
          <a:xfrm>
            <a:off x="744326" y="1113022"/>
            <a:ext cx="2728840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8" name="Hình tự do 5"/>
          <p:cNvSpPr/>
          <p:nvPr/>
        </p:nvSpPr>
        <p:spPr bwMode="gray">
          <a:xfrm>
            <a:off x="3975100" y="933449"/>
            <a:ext cx="30861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Chỗ dành sẵn cho Ảnh 18"/>
          <p:cNvSpPr>
            <a:spLocks noGrp="1"/>
          </p:cNvSpPr>
          <p:nvPr>
            <p:ph type="pic" sz="quarter" idx="15" hasCustomPrompt="1"/>
          </p:nvPr>
        </p:nvSpPr>
        <p:spPr>
          <a:xfrm>
            <a:off x="4147926" y="1113022"/>
            <a:ext cx="2728840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7" name="Chỗ dành sẵn cho Văn bản 16"/>
          <p:cNvSpPr>
            <a:spLocks noGrp="1"/>
          </p:cNvSpPr>
          <p:nvPr>
            <p:ph type="body" sz="quarter" idx="14" hasCustomPrompt="1"/>
          </p:nvPr>
        </p:nvSpPr>
        <p:spPr>
          <a:xfrm>
            <a:off x="771436" y="5305425"/>
            <a:ext cx="2674620" cy="1097280"/>
          </a:xfrm>
        </p:spPr>
        <p:txBody>
          <a:bodyPr>
            <a:normAutofit/>
          </a:bodyPr>
          <a:lstStyle>
            <a:lvl1pPr marL="0" indent="0" latinLnBrk="0">
              <a:buNone/>
              <a:defRPr lang="vi-VN" sz="135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900"/>
              </a:spcBef>
              <a:buNone/>
              <a:defRPr lang="vi-VN" sz="1350"/>
            </a:lvl2pPr>
            <a:lvl3pPr marL="0" indent="0" latinLnBrk="0">
              <a:spcBef>
                <a:spcPts val="900"/>
              </a:spcBef>
              <a:buNone/>
              <a:defRPr lang="vi-VN" sz="1350"/>
            </a:lvl3pPr>
            <a:lvl4pPr marL="0" indent="0" latinLnBrk="0">
              <a:spcBef>
                <a:spcPts val="900"/>
              </a:spcBef>
              <a:buNone/>
              <a:defRPr lang="vi-VN" sz="1350"/>
            </a:lvl4pPr>
            <a:lvl5pPr marL="0" indent="0" latinLnBrk="0">
              <a:spcBef>
                <a:spcPts val="900"/>
              </a:spcBef>
              <a:buNone/>
              <a:defRPr lang="vi-VN" sz="1350"/>
            </a:lvl5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20" name="Chỗ dành sẵn cho Văn bản 16"/>
          <p:cNvSpPr>
            <a:spLocks noGrp="1"/>
          </p:cNvSpPr>
          <p:nvPr>
            <p:ph type="body" sz="quarter" idx="16" hasCustomPrompt="1"/>
          </p:nvPr>
        </p:nvSpPr>
        <p:spPr>
          <a:xfrm>
            <a:off x="4175036" y="5305425"/>
            <a:ext cx="2674620" cy="1097280"/>
          </a:xfrm>
        </p:spPr>
        <p:txBody>
          <a:bodyPr>
            <a:normAutofit/>
          </a:bodyPr>
          <a:lstStyle>
            <a:lvl1pPr marL="0" indent="0" latinLnBrk="0">
              <a:buNone/>
              <a:defRPr lang="vi-VN" sz="135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900"/>
              </a:spcBef>
              <a:buNone/>
              <a:defRPr lang="vi-VN" sz="1350"/>
            </a:lvl2pPr>
            <a:lvl3pPr marL="0" indent="0" latinLnBrk="0">
              <a:spcBef>
                <a:spcPts val="900"/>
              </a:spcBef>
              <a:buNone/>
              <a:defRPr lang="vi-VN" sz="1350"/>
            </a:lvl3pPr>
            <a:lvl4pPr marL="0" indent="0" latinLnBrk="0">
              <a:spcBef>
                <a:spcPts val="900"/>
              </a:spcBef>
              <a:buNone/>
              <a:defRPr lang="vi-VN" sz="1350"/>
            </a:lvl4pPr>
            <a:lvl5pPr marL="0" indent="0" latinLnBrk="0">
              <a:spcBef>
                <a:spcPts val="900"/>
              </a:spcBef>
              <a:buNone/>
              <a:defRPr lang="vi-VN" sz="1350"/>
            </a:lvl5pPr>
          </a:lstStyle>
          <a:p>
            <a:pPr lvl="0"/>
            <a:r>
              <a:rPr lang="vi-VN"/>
              <a:t>Bấm để sửa kiểu văn bản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a 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̉nh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" y="1716"/>
            <a:ext cx="9141714" cy="6856284"/>
          </a:xfrm>
          <a:prstGeom prst="rect">
            <a:avLst/>
          </a:prstGeom>
        </p:spPr>
      </p:pic>
      <p:sp>
        <p:nvSpPr>
          <p:cNvPr id="7" name="Hình tự do 5"/>
          <p:cNvSpPr/>
          <p:nvPr/>
        </p:nvSpPr>
        <p:spPr bwMode="gray">
          <a:xfrm>
            <a:off x="571500" y="933449"/>
            <a:ext cx="40005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3" hasCustomPrompt="1"/>
          </p:nvPr>
        </p:nvSpPr>
        <p:spPr>
          <a:xfrm>
            <a:off x="743916" y="1113022"/>
            <a:ext cx="3655668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8" name="Hình tự do 5"/>
          <p:cNvSpPr/>
          <p:nvPr/>
        </p:nvSpPr>
        <p:spPr bwMode="gray">
          <a:xfrm>
            <a:off x="4742905" y="967316"/>
            <a:ext cx="2243207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Chỗ dành sẵn cho Ảnh 18"/>
          <p:cNvSpPr>
            <a:spLocks noGrp="1"/>
          </p:cNvSpPr>
          <p:nvPr>
            <p:ph type="pic" sz="quarter" idx="15" hasCustomPrompt="1"/>
          </p:nvPr>
        </p:nvSpPr>
        <p:spPr>
          <a:xfrm>
            <a:off x="4879519" y="1109743"/>
            <a:ext cx="1969979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7" name="Chỗ dành sẵn cho Văn bản 16"/>
          <p:cNvSpPr>
            <a:spLocks noGrp="1"/>
          </p:cNvSpPr>
          <p:nvPr>
            <p:ph type="body" sz="quarter" idx="14" hasCustomPrompt="1"/>
          </p:nvPr>
        </p:nvSpPr>
        <p:spPr>
          <a:xfrm>
            <a:off x="771436" y="5919255"/>
            <a:ext cx="6078062" cy="497420"/>
          </a:xfrm>
        </p:spPr>
        <p:txBody>
          <a:bodyPr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12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900"/>
              </a:spcBef>
              <a:buNone/>
              <a:defRPr lang="vi-VN" sz="1350"/>
            </a:lvl2pPr>
            <a:lvl3pPr marL="0" indent="0" latinLnBrk="0">
              <a:spcBef>
                <a:spcPts val="900"/>
              </a:spcBef>
              <a:buNone/>
              <a:defRPr lang="vi-VN" sz="1350"/>
            </a:lvl3pPr>
            <a:lvl4pPr marL="0" indent="0" latinLnBrk="0">
              <a:spcBef>
                <a:spcPts val="900"/>
              </a:spcBef>
              <a:buNone/>
              <a:defRPr lang="vi-VN" sz="1350"/>
            </a:lvl4pPr>
            <a:lvl5pPr marL="0" indent="0" latinLnBrk="0">
              <a:spcBef>
                <a:spcPts val="900"/>
              </a:spcBef>
              <a:buNone/>
              <a:defRPr lang="vi-VN" sz="1350"/>
            </a:lvl5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12" name="Hình tự do 5"/>
          <p:cNvSpPr/>
          <p:nvPr/>
        </p:nvSpPr>
        <p:spPr bwMode="gray">
          <a:xfrm>
            <a:off x="4742905" y="3060954"/>
            <a:ext cx="2243207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Chỗ dành sẵn cho Ảnh 12"/>
          <p:cNvSpPr>
            <a:spLocks noGrp="1"/>
          </p:cNvSpPr>
          <p:nvPr>
            <p:ph type="pic" sz="quarter" idx="16" hasCustomPrompt="1"/>
          </p:nvPr>
        </p:nvSpPr>
        <p:spPr>
          <a:xfrm>
            <a:off x="4879519" y="3203381"/>
            <a:ext cx="1969979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771435" y="5305424"/>
            <a:ext cx="6078062" cy="579921"/>
          </a:xfrm>
        </p:spPr>
        <p:txBody>
          <a:bodyPr>
            <a:normAutofit/>
          </a:bodyPr>
          <a:lstStyle>
            <a:lvl1pPr latinLnBrk="0">
              <a:defRPr lang="vi-VN" sz="180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ăm Ả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" y="283"/>
            <a:ext cx="9141714" cy="6859715"/>
          </a:xfrm>
          <a:prstGeom prst="rect">
            <a:avLst/>
          </a:prstGeom>
        </p:spPr>
      </p:pic>
      <p:sp>
        <p:nvSpPr>
          <p:cNvPr id="8" name="Hình tự do 5"/>
          <p:cNvSpPr/>
          <p:nvPr/>
        </p:nvSpPr>
        <p:spPr bwMode="gray">
          <a:xfrm>
            <a:off x="3136900" y="265044"/>
            <a:ext cx="39242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Chỗ dành sẵn cho Ảnh 8"/>
          <p:cNvSpPr>
            <a:spLocks noGrp="1"/>
          </p:cNvSpPr>
          <p:nvPr>
            <p:ph type="pic" sz="quarter" idx="13" hasCustomPrompt="1"/>
          </p:nvPr>
        </p:nvSpPr>
        <p:spPr>
          <a:xfrm>
            <a:off x="3318326" y="436315"/>
            <a:ext cx="3561446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0" name="Hình tự do 5"/>
          <p:cNvSpPr/>
          <p:nvPr/>
        </p:nvSpPr>
        <p:spPr bwMode="gray">
          <a:xfrm>
            <a:off x="612141" y="384723"/>
            <a:ext cx="2359659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Chỗ dành sẵn cho Ảnh 10"/>
          <p:cNvSpPr>
            <a:spLocks noGrp="1"/>
          </p:cNvSpPr>
          <p:nvPr>
            <p:ph type="pic" sz="quarter" idx="15" hasCustomPrompt="1"/>
          </p:nvPr>
        </p:nvSpPr>
        <p:spPr>
          <a:xfrm>
            <a:off x="759767" y="538232"/>
            <a:ext cx="2064409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2" name="Hình tự do 5"/>
          <p:cNvSpPr/>
          <p:nvPr/>
        </p:nvSpPr>
        <p:spPr bwMode="gray">
          <a:xfrm>
            <a:off x="612141" y="2478361"/>
            <a:ext cx="2359659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Chỗ dành sẵn cho Ảnh 12"/>
          <p:cNvSpPr>
            <a:spLocks noGrp="1"/>
          </p:cNvSpPr>
          <p:nvPr>
            <p:ph type="pic" sz="quarter" idx="16" hasCustomPrompt="1"/>
          </p:nvPr>
        </p:nvSpPr>
        <p:spPr>
          <a:xfrm>
            <a:off x="759767" y="2631870"/>
            <a:ext cx="2064409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4" name="Hình tự do 5"/>
          <p:cNvSpPr/>
          <p:nvPr/>
        </p:nvSpPr>
        <p:spPr bwMode="gray">
          <a:xfrm>
            <a:off x="612141" y="4571999"/>
            <a:ext cx="2359659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7" hasCustomPrompt="1"/>
          </p:nvPr>
        </p:nvSpPr>
        <p:spPr>
          <a:xfrm>
            <a:off x="759767" y="4725508"/>
            <a:ext cx="2064409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20" name="Hình tự do 5"/>
          <p:cNvSpPr/>
          <p:nvPr/>
        </p:nvSpPr>
        <p:spPr bwMode="gray">
          <a:xfrm>
            <a:off x="3136900" y="3448511"/>
            <a:ext cx="39242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Chỗ dành sẵn cho Ảnh 20"/>
          <p:cNvSpPr>
            <a:spLocks noGrp="1"/>
          </p:cNvSpPr>
          <p:nvPr>
            <p:ph type="pic" sz="quarter" idx="18" hasCustomPrompt="1"/>
          </p:nvPr>
        </p:nvSpPr>
        <p:spPr>
          <a:xfrm>
            <a:off x="3318326" y="3619782"/>
            <a:ext cx="3561446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ề và Văn bản Dọ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DC548-14FE-4E4F-A263-940A54C248A3}" type="datetime1">
              <a:rPr lang="vi-VN" smtClean="0"/>
              <a:t>17/09/2020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ăn bản và Tiêu đề Dọ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365125"/>
            <a:ext cx="1371599" cy="4940300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>
          <a:xfrm>
            <a:off x="1143000" y="365125"/>
            <a:ext cx="5143500" cy="4940300"/>
          </a:xfrm>
        </p:spPr>
        <p:txBody>
          <a:bodyPr vert="eaVert"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9EE30-883E-4C68-B7FA-C27C015832CB}" type="datetime1">
              <a:rPr lang="vi-VN" smtClean="0"/>
              <a:t>17/09/2020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6D1223-53C8-4F6E-A0EE-C7ADC22EE3B7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 t="511" r="525" b="2999"/>
          <a:stretch>
            <a:fillRect/>
          </a:stretch>
        </p:blipFill>
        <p:spPr>
          <a:xfrm>
            <a:off x="0" y="0"/>
            <a:ext cx="9141620" cy="6858000"/>
          </a:xfrm>
          <a:prstGeom prst="rect">
            <a:avLst/>
          </a:prstGeom>
        </p:spPr>
      </p:pic>
      <p:sp>
        <p:nvSpPr>
          <p:cNvPr id="2" name="Chỗ dành sẵn cho Tiêu đề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372350" cy="1082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/>
          </p:nvPr>
        </p:nvSpPr>
        <p:spPr>
          <a:xfrm>
            <a:off x="1143000" y="1828800"/>
            <a:ext cx="68580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2"/>
          </p:nvPr>
        </p:nvSpPr>
        <p:spPr>
          <a:xfrm>
            <a:off x="5257800" y="6416675"/>
            <a:ext cx="1028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vi-VN" sz="75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C651254F-DB1A-412F-B68D-4F350F1DF55A}" type="datetime1">
              <a:rPr lang="vi-VN" smtClean="0"/>
              <a:t>17/09/2020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3"/>
          </p:nvPr>
        </p:nvSpPr>
        <p:spPr>
          <a:xfrm>
            <a:off x="1657350" y="6416675"/>
            <a:ext cx="3429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vi-VN" sz="75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4"/>
          </p:nvPr>
        </p:nvSpPr>
        <p:spPr>
          <a:xfrm>
            <a:off x="6457950" y="6416675"/>
            <a:ext cx="6286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vi-VN" sz="75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lang="vi-VN" sz="24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1350"/>
        </a:spcBef>
        <a:buFont typeface="Arial" panose="020B0604020202020204" pitchFamily="34" charset="0"/>
        <a:buChar char="•"/>
        <a:defRPr lang="vi-VN" sz="15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lang="vi-VN" sz="135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2pPr>
      <a:lvl3pPr marL="51435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2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3pPr>
      <a:lvl4pPr marL="68580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05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4pPr>
      <a:lvl5pPr marL="85725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05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5pPr>
      <a:lvl6pPr marL="102870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120015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137160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154305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/>
          </p:nvPr>
        </p:nvSpPr>
        <p:spPr>
          <a:xfrm>
            <a:off x="628650" y="2013109"/>
            <a:ext cx="6343650" cy="1589723"/>
          </a:xfrm>
        </p:spPr>
        <p:txBody>
          <a:bodyPr>
            <a:prstTxWarp prst="textArchUp">
              <a:avLst/>
            </a:prstTxWarp>
            <a:normAutofit fontScale="90000"/>
          </a:bodyPr>
          <a:lstStyle/>
          <a:p>
            <a:pPr algn="ctr"/>
            <a: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>CHÀO MỪNG CÁC EM ĐẾN VỚI TIẾT</a:t>
            </a:r>
            <a: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/>
            </a:r>
            <a:b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</a:br>
            <a:endParaRPr lang="en-US" altLang="vi-VN" sz="4500" b="1" kern="10" dirty="0">
              <a:ln>
                <a:solidFill>
                  <a:sysClr val="windowText" lastClr="000000"/>
                </a:solidFill>
              </a:ln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" name="Tiêu đề phụ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vi-VN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1" name="圆角矩形 1"/>
          <p:cNvSpPr/>
          <p:nvPr/>
        </p:nvSpPr>
        <p:spPr>
          <a:xfrm>
            <a:off x="1542770" y="2686191"/>
            <a:ext cx="4066286" cy="974066"/>
          </a:xfrm>
          <a:prstGeom prst="roundRect">
            <a:avLst>
              <a:gd name="adj" fmla="val 50000"/>
            </a:avLst>
          </a:prstGeom>
          <a:solidFill>
            <a:srgbClr val="FDB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75" tIns="45637" rIns="91275" bIns="45637" anchor="ctr"/>
          <a:lstStyle/>
          <a:p>
            <a:pPr algn="ctr" defTabSz="1216660">
              <a:defRPr/>
            </a:pPr>
            <a:r>
              <a:rPr lang="en-US" altLang="zh-CN" sz="33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TIẾNG VIỆT LỚP 1</a:t>
            </a:r>
            <a:endParaRPr lang="zh-CN" altLang="en-US" sz="3300" b="1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2" name="文本框 4"/>
          <p:cNvSpPr txBox="1">
            <a:spLocks noChangeArrowheads="1"/>
          </p:cNvSpPr>
          <p:nvPr/>
        </p:nvSpPr>
        <p:spPr bwMode="auto">
          <a:xfrm>
            <a:off x="2735904" y="5436408"/>
            <a:ext cx="3900805" cy="459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75" tIns="45637" rIns="91275" bIns="45637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6660"/>
            <a:r>
              <a:rPr lang="en-US" altLang="zh-CN" sz="2400" b="1" dirty="0" err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Giáo</a:t>
            </a:r>
            <a:r>
              <a:rPr lang="en-US" altLang="zh-CN" sz="24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viên</a:t>
            </a:r>
            <a:r>
              <a:rPr lang="en-US" altLang="zh-CN" sz="24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: ......................</a:t>
            </a:r>
            <a:endParaRPr lang="zh-CN" altLang="en-US" sz="2400" b="1" dirty="0">
              <a:solidFill>
                <a:srgbClr val="C00000"/>
              </a:solidFill>
              <a:latin typeface="Tahoma" panose="020B0604030504040204" pitchFamily="34" charset="0"/>
              <a:cs typeface="Tahoma" panose="020B0604030504040204" pitchFamily="34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/>
    </mc:Choice>
    <mc:Fallback xmlns="">
      <p:transition spd="med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21" grpId="0" bldLvl="0" animBg="1"/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5134708" cy="107533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336" y="1275796"/>
            <a:ext cx="8893328" cy="55786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966" y="1188622"/>
            <a:ext cx="8582611" cy="545132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19643" cy="9021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869" y="1315481"/>
            <a:ext cx="7268262" cy="4669599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19643" cy="902162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5454" y="3076406"/>
            <a:ext cx="1553709" cy="1005341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2089" y="3076406"/>
            <a:ext cx="1495548" cy="1005341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21066" y="4279996"/>
            <a:ext cx="1495548" cy="9388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19643" cy="90216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172" y="993720"/>
            <a:ext cx="7637656" cy="42121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9111" y="5205911"/>
            <a:ext cx="5141769" cy="14325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2" y="2"/>
            <a:ext cx="4903063" cy="11552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279" y="2236968"/>
            <a:ext cx="7381441" cy="16795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5134708" cy="10753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758" y="1223136"/>
            <a:ext cx="8340143" cy="52480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5134708" cy="107533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009" y="1075331"/>
            <a:ext cx="8551981" cy="52419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5134708" cy="107533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477" y="1199126"/>
            <a:ext cx="8355045" cy="53142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ạn nhỏ 16x9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</TotalTime>
  <Words>8</Words>
  <Application>Microsoft Office PowerPoint</Application>
  <PresentationFormat>On-screen Show (4:3)</PresentationFormat>
  <Paragraphs>3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Office Theme</vt:lpstr>
      <vt:lpstr>Bạn nhỏ 16x9</vt:lpstr>
      <vt:lpstr>    CHÀO MỪNG CÁC EM ĐẾN VỚI TIẾT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 Duyen</dc:creator>
  <cp:lastModifiedBy>Nothing1010</cp:lastModifiedBy>
  <cp:revision>79</cp:revision>
  <dcterms:created xsi:type="dcterms:W3CDTF">2020-08-07T01:41:00Z</dcterms:created>
  <dcterms:modified xsi:type="dcterms:W3CDTF">2020-09-17T09:00:55Z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